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sldIdLst>
    <p:sldId id="256" r:id="rId2"/>
    <p:sldId id="257" r:id="rId3"/>
    <p:sldId id="260" r:id="rId4"/>
    <p:sldId id="262" r:id="rId5"/>
    <p:sldId id="259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8C3E3C-4A80-45FA-86C3-189C2412863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47AEC6-42A6-4C65-9CA0-C3A7B6C285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Нам необходимо наладить работу с базами данных, позволяя пользователям регистрироваться и авторизовываться!</a:t>
          </a:r>
          <a:endParaRPr lang="en-US" dirty="0"/>
        </a:p>
      </dgm:t>
    </dgm:pt>
    <dgm:pt modelId="{00186316-1E44-4688-9B77-D4A2F75E4B3F}" type="parTrans" cxnId="{3C22FCD2-74CC-486B-8840-9252D324ACF9}">
      <dgm:prSet/>
      <dgm:spPr/>
      <dgm:t>
        <a:bodyPr/>
        <a:lstStyle/>
        <a:p>
          <a:endParaRPr lang="en-US"/>
        </a:p>
      </dgm:t>
    </dgm:pt>
    <dgm:pt modelId="{FC65D1E8-E9A7-43C6-926D-638E2F2E01BA}" type="sibTrans" cxnId="{3C22FCD2-74CC-486B-8840-9252D324ACF9}">
      <dgm:prSet/>
      <dgm:spPr/>
      <dgm:t>
        <a:bodyPr/>
        <a:lstStyle/>
        <a:p>
          <a:endParaRPr lang="en-US"/>
        </a:p>
      </dgm:t>
    </dgm:pt>
    <dgm:pt modelId="{75A1D411-950B-4B83-88BF-8FF64BB5E6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Создание личного профиля с изображениями и чаты между пользователями.</a:t>
          </a:r>
          <a:endParaRPr lang="en-US" dirty="0"/>
        </a:p>
      </dgm:t>
    </dgm:pt>
    <dgm:pt modelId="{D955E916-F990-4328-9D38-BF60FBACA7B3}" type="parTrans" cxnId="{68F33DC4-1E26-488B-8C5B-BA244DBFD693}">
      <dgm:prSet/>
      <dgm:spPr/>
      <dgm:t>
        <a:bodyPr/>
        <a:lstStyle/>
        <a:p>
          <a:endParaRPr lang="en-US"/>
        </a:p>
      </dgm:t>
    </dgm:pt>
    <dgm:pt modelId="{A2413A41-1286-46CA-BCF9-D9708F10AA76}" type="sibTrans" cxnId="{68F33DC4-1E26-488B-8C5B-BA244DBFD693}">
      <dgm:prSet/>
      <dgm:spPr/>
      <dgm:t>
        <a:bodyPr/>
        <a:lstStyle/>
        <a:p>
          <a:endParaRPr lang="en-US"/>
        </a:p>
      </dgm:t>
    </dgm:pt>
    <dgm:pt modelId="{9B168416-4A6F-4E13-9437-FD4B5D3D93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Улучшение визуального интерфейса для пользователя и добавление использования сайта на различных устройствах.</a:t>
          </a:r>
          <a:endParaRPr lang="en-US" dirty="0"/>
        </a:p>
      </dgm:t>
    </dgm:pt>
    <dgm:pt modelId="{E2C0E025-C6F8-4558-B908-36C613ABB38B}" type="parTrans" cxnId="{09D069F9-FB5C-45B2-A923-41EC8BEEF0D0}">
      <dgm:prSet/>
      <dgm:spPr/>
      <dgm:t>
        <a:bodyPr/>
        <a:lstStyle/>
        <a:p>
          <a:endParaRPr lang="en-US"/>
        </a:p>
      </dgm:t>
    </dgm:pt>
    <dgm:pt modelId="{1582CDCA-42BA-4231-BA18-C8B1BACDAA68}" type="sibTrans" cxnId="{09D069F9-FB5C-45B2-A923-41EC8BEEF0D0}">
      <dgm:prSet/>
      <dgm:spPr/>
      <dgm:t>
        <a:bodyPr/>
        <a:lstStyle/>
        <a:p>
          <a:endParaRPr lang="en-US"/>
        </a:p>
      </dgm:t>
    </dgm:pt>
    <dgm:pt modelId="{2EB1CB7E-30CE-40AF-A807-BA0A9DAE7B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dirty="0"/>
            <a:t>Доработка некоторых аспектов</a:t>
          </a:r>
        </a:p>
        <a:p>
          <a:pPr>
            <a:lnSpc>
              <a:spcPct val="100000"/>
            </a:lnSpc>
            <a:defRPr cap="all"/>
          </a:pPr>
          <a:endParaRPr lang="en-US" dirty="0"/>
        </a:p>
      </dgm:t>
    </dgm:pt>
    <dgm:pt modelId="{641C2DE5-E72D-4FBB-B3FF-1011B7279F4C}" type="parTrans" cxnId="{9A7E7241-9A3A-4607-828B-AC0281A8620C}">
      <dgm:prSet/>
      <dgm:spPr/>
      <dgm:t>
        <a:bodyPr/>
        <a:lstStyle/>
        <a:p>
          <a:endParaRPr lang="ru-RU"/>
        </a:p>
      </dgm:t>
    </dgm:pt>
    <dgm:pt modelId="{B16BFBDD-BF45-4290-B697-4ECC5A5B84CB}" type="sibTrans" cxnId="{9A7E7241-9A3A-4607-828B-AC0281A8620C}">
      <dgm:prSet/>
      <dgm:spPr/>
      <dgm:t>
        <a:bodyPr/>
        <a:lstStyle/>
        <a:p>
          <a:endParaRPr lang="ru-RU"/>
        </a:p>
      </dgm:t>
    </dgm:pt>
    <dgm:pt modelId="{CB6B323D-5B21-4AC0-914E-50FFA10D6A6D}" type="pres">
      <dgm:prSet presAssocID="{EB8C3E3C-4A80-45FA-86C3-189C2412863A}" presName="root" presStyleCnt="0">
        <dgm:presLayoutVars>
          <dgm:dir/>
          <dgm:resizeHandles val="exact"/>
        </dgm:presLayoutVars>
      </dgm:prSet>
      <dgm:spPr/>
    </dgm:pt>
    <dgm:pt modelId="{5EEEDE57-938A-4EF8-A63F-CFA649B8E93B}" type="pres">
      <dgm:prSet presAssocID="{BF47AEC6-42A6-4C65-9CA0-C3A7B6C28538}" presName="compNode" presStyleCnt="0"/>
      <dgm:spPr/>
    </dgm:pt>
    <dgm:pt modelId="{6D23025A-F4B8-4A22-B564-91AFBBD6AED6}" type="pres">
      <dgm:prSet presAssocID="{BF47AEC6-42A6-4C65-9CA0-C3A7B6C28538}" presName="iconBgRect" presStyleLbl="bgShp" presStyleIdx="0" presStyleCnt="4"/>
      <dgm:spPr/>
    </dgm:pt>
    <dgm:pt modelId="{7F05A16E-4348-41B3-B3BD-7A4576722C24}" type="pres">
      <dgm:prSet presAssocID="{BF47AEC6-42A6-4C65-9CA0-C3A7B6C285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База данных"/>
        </a:ext>
      </dgm:extLst>
    </dgm:pt>
    <dgm:pt modelId="{CDC0531F-4C31-4F18-93DE-1C1FF2A59D00}" type="pres">
      <dgm:prSet presAssocID="{BF47AEC6-42A6-4C65-9CA0-C3A7B6C28538}" presName="spaceRect" presStyleCnt="0"/>
      <dgm:spPr/>
    </dgm:pt>
    <dgm:pt modelId="{94D16001-9BD9-442E-A700-6176489DA15F}" type="pres">
      <dgm:prSet presAssocID="{BF47AEC6-42A6-4C65-9CA0-C3A7B6C28538}" presName="textRect" presStyleLbl="revTx" presStyleIdx="0" presStyleCnt="4">
        <dgm:presLayoutVars>
          <dgm:chMax val="1"/>
          <dgm:chPref val="1"/>
        </dgm:presLayoutVars>
      </dgm:prSet>
      <dgm:spPr/>
    </dgm:pt>
    <dgm:pt modelId="{92FE4610-2BE5-46B7-AC07-BB4F0F44005B}" type="pres">
      <dgm:prSet presAssocID="{FC65D1E8-E9A7-43C6-926D-638E2F2E01BA}" presName="sibTrans" presStyleCnt="0"/>
      <dgm:spPr/>
    </dgm:pt>
    <dgm:pt modelId="{87E712FB-CEB7-45AB-A6B9-4C8FE6E62670}" type="pres">
      <dgm:prSet presAssocID="{75A1D411-950B-4B83-88BF-8FF64BB5E64C}" presName="compNode" presStyleCnt="0"/>
      <dgm:spPr/>
    </dgm:pt>
    <dgm:pt modelId="{630AB556-7E4F-4FB0-B171-4D41F9766B2D}" type="pres">
      <dgm:prSet presAssocID="{75A1D411-950B-4B83-88BF-8FF64BB5E64C}" presName="iconBgRect" presStyleLbl="bgShp" presStyleIdx="1" presStyleCnt="4"/>
      <dgm:spPr/>
    </dgm:pt>
    <dgm:pt modelId="{608ADD91-DF04-47AC-A3CF-732CB2608DA1}" type="pres">
      <dgm:prSet presAssocID="{75A1D411-950B-4B83-88BF-8FF64BB5E6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4C49B202-8EBC-4B98-8ECE-8EEF8E27E20D}" type="pres">
      <dgm:prSet presAssocID="{75A1D411-950B-4B83-88BF-8FF64BB5E64C}" presName="spaceRect" presStyleCnt="0"/>
      <dgm:spPr/>
    </dgm:pt>
    <dgm:pt modelId="{CD888395-4382-47D3-AA86-158C7FA3A99C}" type="pres">
      <dgm:prSet presAssocID="{75A1D411-950B-4B83-88BF-8FF64BB5E64C}" presName="textRect" presStyleLbl="revTx" presStyleIdx="1" presStyleCnt="4">
        <dgm:presLayoutVars>
          <dgm:chMax val="1"/>
          <dgm:chPref val="1"/>
        </dgm:presLayoutVars>
      </dgm:prSet>
      <dgm:spPr/>
    </dgm:pt>
    <dgm:pt modelId="{33A1C934-5988-4842-AEC3-E152A9162123}" type="pres">
      <dgm:prSet presAssocID="{A2413A41-1286-46CA-BCF9-D9708F10AA76}" presName="sibTrans" presStyleCnt="0"/>
      <dgm:spPr/>
    </dgm:pt>
    <dgm:pt modelId="{A7FACA24-77A1-4B29-B76A-64A348AA2115}" type="pres">
      <dgm:prSet presAssocID="{9B168416-4A6F-4E13-9437-FD4B5D3D939C}" presName="compNode" presStyleCnt="0"/>
      <dgm:spPr/>
    </dgm:pt>
    <dgm:pt modelId="{9F74A130-4BD8-486A-8F32-0D3620F0A474}" type="pres">
      <dgm:prSet presAssocID="{9B168416-4A6F-4E13-9437-FD4B5D3D939C}" presName="iconBgRect" presStyleLbl="bgShp" presStyleIdx="2" presStyleCnt="4"/>
      <dgm:spPr/>
    </dgm:pt>
    <dgm:pt modelId="{11CF4682-345E-431D-A312-86F79596356D}" type="pres">
      <dgm:prSet presAssocID="{9B168416-4A6F-4E13-9437-FD4B5D3D939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E9F82E35-1997-430F-8730-4B62C2B44A5D}" type="pres">
      <dgm:prSet presAssocID="{9B168416-4A6F-4E13-9437-FD4B5D3D939C}" presName="spaceRect" presStyleCnt="0"/>
      <dgm:spPr/>
    </dgm:pt>
    <dgm:pt modelId="{C64376FE-CF93-4AB5-B2D5-7F662163C2E7}" type="pres">
      <dgm:prSet presAssocID="{9B168416-4A6F-4E13-9437-FD4B5D3D939C}" presName="textRect" presStyleLbl="revTx" presStyleIdx="2" presStyleCnt="4">
        <dgm:presLayoutVars>
          <dgm:chMax val="1"/>
          <dgm:chPref val="1"/>
        </dgm:presLayoutVars>
      </dgm:prSet>
      <dgm:spPr/>
    </dgm:pt>
    <dgm:pt modelId="{3D811E01-6446-4E85-95CA-F14A7636BD4D}" type="pres">
      <dgm:prSet presAssocID="{1582CDCA-42BA-4231-BA18-C8B1BACDAA68}" presName="sibTrans" presStyleCnt="0"/>
      <dgm:spPr/>
    </dgm:pt>
    <dgm:pt modelId="{C799A43F-0163-459D-A0B8-DAC61F2F8CF7}" type="pres">
      <dgm:prSet presAssocID="{2EB1CB7E-30CE-40AF-A807-BA0A9DAE7BBF}" presName="compNode" presStyleCnt="0"/>
      <dgm:spPr/>
    </dgm:pt>
    <dgm:pt modelId="{F6BD0324-7162-4070-92FC-33D312D95E25}" type="pres">
      <dgm:prSet presAssocID="{2EB1CB7E-30CE-40AF-A807-BA0A9DAE7BBF}" presName="iconBgRect" presStyleLbl="bgShp" presStyleIdx="3" presStyleCnt="4"/>
      <dgm:spPr/>
    </dgm:pt>
    <dgm:pt modelId="{AE8A6895-8B01-42A0-BE85-552BFB45414D}" type="pres">
      <dgm:prSet presAssocID="{2EB1CB7E-30CE-40AF-A807-BA0A9DAE7B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ирпичная стена здания со сплошной заливкой"/>
        </a:ext>
      </dgm:extLst>
    </dgm:pt>
    <dgm:pt modelId="{FC98ACA9-B245-4954-833A-A3BD79AB15DF}" type="pres">
      <dgm:prSet presAssocID="{2EB1CB7E-30CE-40AF-A807-BA0A9DAE7BBF}" presName="spaceRect" presStyleCnt="0"/>
      <dgm:spPr/>
    </dgm:pt>
    <dgm:pt modelId="{8F6E189C-2CCC-4864-A8EA-460EC88E1218}" type="pres">
      <dgm:prSet presAssocID="{2EB1CB7E-30CE-40AF-A807-BA0A9DAE7B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946318-5F31-4990-96B7-4CF4085A544C}" type="presOf" srcId="{9B168416-4A6F-4E13-9437-FD4B5D3D939C}" destId="{C64376FE-CF93-4AB5-B2D5-7F662163C2E7}" srcOrd="0" destOrd="0" presId="urn:microsoft.com/office/officeart/2018/5/layout/IconCircleLabelList"/>
    <dgm:cxn modelId="{CA1E2920-2D75-4E6A-B933-AB146360C7BA}" type="presOf" srcId="{EB8C3E3C-4A80-45FA-86C3-189C2412863A}" destId="{CB6B323D-5B21-4AC0-914E-50FFA10D6A6D}" srcOrd="0" destOrd="0" presId="urn:microsoft.com/office/officeart/2018/5/layout/IconCircleLabelList"/>
    <dgm:cxn modelId="{9A7E7241-9A3A-4607-828B-AC0281A8620C}" srcId="{EB8C3E3C-4A80-45FA-86C3-189C2412863A}" destId="{2EB1CB7E-30CE-40AF-A807-BA0A9DAE7BBF}" srcOrd="3" destOrd="0" parTransId="{641C2DE5-E72D-4FBB-B3FF-1011B7279F4C}" sibTransId="{B16BFBDD-BF45-4290-B697-4ECC5A5B84CB}"/>
    <dgm:cxn modelId="{5C1ACA62-8EDF-452F-9389-963DEA322529}" type="presOf" srcId="{75A1D411-950B-4B83-88BF-8FF64BB5E64C}" destId="{CD888395-4382-47D3-AA86-158C7FA3A99C}" srcOrd="0" destOrd="0" presId="urn:microsoft.com/office/officeart/2018/5/layout/IconCircleLabelList"/>
    <dgm:cxn modelId="{CF534794-E594-4CB6-AD1E-E8D41D8E54EE}" type="presOf" srcId="{2EB1CB7E-30CE-40AF-A807-BA0A9DAE7BBF}" destId="{8F6E189C-2CCC-4864-A8EA-460EC88E1218}" srcOrd="0" destOrd="0" presId="urn:microsoft.com/office/officeart/2018/5/layout/IconCircleLabelList"/>
    <dgm:cxn modelId="{42E658A0-025E-40E5-9B39-04536B71D573}" type="presOf" srcId="{BF47AEC6-42A6-4C65-9CA0-C3A7B6C28538}" destId="{94D16001-9BD9-442E-A700-6176489DA15F}" srcOrd="0" destOrd="0" presId="urn:microsoft.com/office/officeart/2018/5/layout/IconCircleLabelList"/>
    <dgm:cxn modelId="{68F33DC4-1E26-488B-8C5B-BA244DBFD693}" srcId="{EB8C3E3C-4A80-45FA-86C3-189C2412863A}" destId="{75A1D411-950B-4B83-88BF-8FF64BB5E64C}" srcOrd="1" destOrd="0" parTransId="{D955E916-F990-4328-9D38-BF60FBACA7B3}" sibTransId="{A2413A41-1286-46CA-BCF9-D9708F10AA76}"/>
    <dgm:cxn modelId="{3C22FCD2-74CC-486B-8840-9252D324ACF9}" srcId="{EB8C3E3C-4A80-45FA-86C3-189C2412863A}" destId="{BF47AEC6-42A6-4C65-9CA0-C3A7B6C28538}" srcOrd="0" destOrd="0" parTransId="{00186316-1E44-4688-9B77-D4A2F75E4B3F}" sibTransId="{FC65D1E8-E9A7-43C6-926D-638E2F2E01BA}"/>
    <dgm:cxn modelId="{09D069F9-FB5C-45B2-A923-41EC8BEEF0D0}" srcId="{EB8C3E3C-4A80-45FA-86C3-189C2412863A}" destId="{9B168416-4A6F-4E13-9437-FD4B5D3D939C}" srcOrd="2" destOrd="0" parTransId="{E2C0E025-C6F8-4558-B908-36C613ABB38B}" sibTransId="{1582CDCA-42BA-4231-BA18-C8B1BACDAA68}"/>
    <dgm:cxn modelId="{A14B095A-C0B8-40A3-B314-8D20B752C434}" type="presParOf" srcId="{CB6B323D-5B21-4AC0-914E-50FFA10D6A6D}" destId="{5EEEDE57-938A-4EF8-A63F-CFA649B8E93B}" srcOrd="0" destOrd="0" presId="urn:microsoft.com/office/officeart/2018/5/layout/IconCircleLabelList"/>
    <dgm:cxn modelId="{3A43C2E3-E549-4F4D-9BB8-B18C748664E7}" type="presParOf" srcId="{5EEEDE57-938A-4EF8-A63F-CFA649B8E93B}" destId="{6D23025A-F4B8-4A22-B564-91AFBBD6AED6}" srcOrd="0" destOrd="0" presId="urn:microsoft.com/office/officeart/2018/5/layout/IconCircleLabelList"/>
    <dgm:cxn modelId="{D6C3E296-E969-4CD0-8C24-3DB5463953CA}" type="presParOf" srcId="{5EEEDE57-938A-4EF8-A63F-CFA649B8E93B}" destId="{7F05A16E-4348-41B3-B3BD-7A4576722C24}" srcOrd="1" destOrd="0" presId="urn:microsoft.com/office/officeart/2018/5/layout/IconCircleLabelList"/>
    <dgm:cxn modelId="{78A932B2-B7C7-4284-819A-36DA1FEE9A88}" type="presParOf" srcId="{5EEEDE57-938A-4EF8-A63F-CFA649B8E93B}" destId="{CDC0531F-4C31-4F18-93DE-1C1FF2A59D00}" srcOrd="2" destOrd="0" presId="urn:microsoft.com/office/officeart/2018/5/layout/IconCircleLabelList"/>
    <dgm:cxn modelId="{34085DDC-7D1B-4D8F-B012-483BCF74A279}" type="presParOf" srcId="{5EEEDE57-938A-4EF8-A63F-CFA649B8E93B}" destId="{94D16001-9BD9-442E-A700-6176489DA15F}" srcOrd="3" destOrd="0" presId="urn:microsoft.com/office/officeart/2018/5/layout/IconCircleLabelList"/>
    <dgm:cxn modelId="{C56868CF-8AD6-4A95-9FA4-2F450F4EB885}" type="presParOf" srcId="{CB6B323D-5B21-4AC0-914E-50FFA10D6A6D}" destId="{92FE4610-2BE5-46B7-AC07-BB4F0F44005B}" srcOrd="1" destOrd="0" presId="urn:microsoft.com/office/officeart/2018/5/layout/IconCircleLabelList"/>
    <dgm:cxn modelId="{4E34BF4B-6E53-4AA7-BB07-F708A6BF7048}" type="presParOf" srcId="{CB6B323D-5B21-4AC0-914E-50FFA10D6A6D}" destId="{87E712FB-CEB7-45AB-A6B9-4C8FE6E62670}" srcOrd="2" destOrd="0" presId="urn:microsoft.com/office/officeart/2018/5/layout/IconCircleLabelList"/>
    <dgm:cxn modelId="{CCC02EE0-5D8F-449B-9DA6-1B4D5DC2B3A4}" type="presParOf" srcId="{87E712FB-CEB7-45AB-A6B9-4C8FE6E62670}" destId="{630AB556-7E4F-4FB0-B171-4D41F9766B2D}" srcOrd="0" destOrd="0" presId="urn:microsoft.com/office/officeart/2018/5/layout/IconCircleLabelList"/>
    <dgm:cxn modelId="{355A5A26-B1D2-4614-AB13-40C3AA8FDC9E}" type="presParOf" srcId="{87E712FB-CEB7-45AB-A6B9-4C8FE6E62670}" destId="{608ADD91-DF04-47AC-A3CF-732CB2608DA1}" srcOrd="1" destOrd="0" presId="urn:microsoft.com/office/officeart/2018/5/layout/IconCircleLabelList"/>
    <dgm:cxn modelId="{02F97305-B4C0-4909-873A-D6C58E4F456E}" type="presParOf" srcId="{87E712FB-CEB7-45AB-A6B9-4C8FE6E62670}" destId="{4C49B202-8EBC-4B98-8ECE-8EEF8E27E20D}" srcOrd="2" destOrd="0" presId="urn:microsoft.com/office/officeart/2018/5/layout/IconCircleLabelList"/>
    <dgm:cxn modelId="{8ACB0289-E522-4BC0-A153-B544E0DE7298}" type="presParOf" srcId="{87E712FB-CEB7-45AB-A6B9-4C8FE6E62670}" destId="{CD888395-4382-47D3-AA86-158C7FA3A99C}" srcOrd="3" destOrd="0" presId="urn:microsoft.com/office/officeart/2018/5/layout/IconCircleLabelList"/>
    <dgm:cxn modelId="{943CFFB4-C579-4617-9722-B7DA3ED162F2}" type="presParOf" srcId="{CB6B323D-5B21-4AC0-914E-50FFA10D6A6D}" destId="{33A1C934-5988-4842-AEC3-E152A9162123}" srcOrd="3" destOrd="0" presId="urn:microsoft.com/office/officeart/2018/5/layout/IconCircleLabelList"/>
    <dgm:cxn modelId="{A37EC417-2602-414E-8CB8-E9A7F632749D}" type="presParOf" srcId="{CB6B323D-5B21-4AC0-914E-50FFA10D6A6D}" destId="{A7FACA24-77A1-4B29-B76A-64A348AA2115}" srcOrd="4" destOrd="0" presId="urn:microsoft.com/office/officeart/2018/5/layout/IconCircleLabelList"/>
    <dgm:cxn modelId="{844B254B-6C3D-42E1-862E-027A3C2CACC9}" type="presParOf" srcId="{A7FACA24-77A1-4B29-B76A-64A348AA2115}" destId="{9F74A130-4BD8-486A-8F32-0D3620F0A474}" srcOrd="0" destOrd="0" presId="urn:microsoft.com/office/officeart/2018/5/layout/IconCircleLabelList"/>
    <dgm:cxn modelId="{E4B4C059-D630-468B-A863-021B0C192F2B}" type="presParOf" srcId="{A7FACA24-77A1-4B29-B76A-64A348AA2115}" destId="{11CF4682-345E-431D-A312-86F79596356D}" srcOrd="1" destOrd="0" presId="urn:microsoft.com/office/officeart/2018/5/layout/IconCircleLabelList"/>
    <dgm:cxn modelId="{E3F67B3C-2C6F-4B80-8D69-FC1EB9EA733A}" type="presParOf" srcId="{A7FACA24-77A1-4B29-B76A-64A348AA2115}" destId="{E9F82E35-1997-430F-8730-4B62C2B44A5D}" srcOrd="2" destOrd="0" presId="urn:microsoft.com/office/officeart/2018/5/layout/IconCircleLabelList"/>
    <dgm:cxn modelId="{DC987913-38EF-4BCC-95D5-339893895B4B}" type="presParOf" srcId="{A7FACA24-77A1-4B29-B76A-64A348AA2115}" destId="{C64376FE-CF93-4AB5-B2D5-7F662163C2E7}" srcOrd="3" destOrd="0" presId="urn:microsoft.com/office/officeart/2018/5/layout/IconCircleLabelList"/>
    <dgm:cxn modelId="{4DB3CD02-B772-43A1-9F8A-695CE714486E}" type="presParOf" srcId="{CB6B323D-5B21-4AC0-914E-50FFA10D6A6D}" destId="{3D811E01-6446-4E85-95CA-F14A7636BD4D}" srcOrd="5" destOrd="0" presId="urn:microsoft.com/office/officeart/2018/5/layout/IconCircleLabelList"/>
    <dgm:cxn modelId="{E8D08686-72D8-45EE-88C3-3A25C85644EC}" type="presParOf" srcId="{CB6B323D-5B21-4AC0-914E-50FFA10D6A6D}" destId="{C799A43F-0163-459D-A0B8-DAC61F2F8CF7}" srcOrd="6" destOrd="0" presId="urn:microsoft.com/office/officeart/2018/5/layout/IconCircleLabelList"/>
    <dgm:cxn modelId="{5888DB27-E79C-4193-B524-483D1CD2A6F3}" type="presParOf" srcId="{C799A43F-0163-459D-A0B8-DAC61F2F8CF7}" destId="{F6BD0324-7162-4070-92FC-33D312D95E25}" srcOrd="0" destOrd="0" presId="urn:microsoft.com/office/officeart/2018/5/layout/IconCircleLabelList"/>
    <dgm:cxn modelId="{84E60534-84FF-47F4-AFE0-DDDCE76F9B0E}" type="presParOf" srcId="{C799A43F-0163-459D-A0B8-DAC61F2F8CF7}" destId="{AE8A6895-8B01-42A0-BE85-552BFB45414D}" srcOrd="1" destOrd="0" presId="urn:microsoft.com/office/officeart/2018/5/layout/IconCircleLabelList"/>
    <dgm:cxn modelId="{CCD66A42-CD62-4CB4-8A8B-0EDF3BC38C73}" type="presParOf" srcId="{C799A43F-0163-459D-A0B8-DAC61F2F8CF7}" destId="{FC98ACA9-B245-4954-833A-A3BD79AB15DF}" srcOrd="2" destOrd="0" presId="urn:microsoft.com/office/officeart/2018/5/layout/IconCircleLabelList"/>
    <dgm:cxn modelId="{964AE668-C17B-4FF5-9986-9E0BF7AFC183}" type="presParOf" srcId="{C799A43F-0163-459D-A0B8-DAC61F2F8CF7}" destId="{8F6E189C-2CCC-4864-A8EA-460EC88E121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3025A-F4B8-4A22-B564-91AFBBD6AED6}">
      <dsp:nvSpPr>
        <dsp:cNvPr id="0" name=""/>
        <dsp:cNvSpPr/>
      </dsp:nvSpPr>
      <dsp:spPr>
        <a:xfrm>
          <a:off x="774129" y="629715"/>
          <a:ext cx="1255425" cy="12554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05A16E-4348-41B3-B3BD-7A4576722C24}">
      <dsp:nvSpPr>
        <dsp:cNvPr id="0" name=""/>
        <dsp:cNvSpPr/>
      </dsp:nvSpPr>
      <dsp:spPr>
        <a:xfrm>
          <a:off x="1041679" y="897265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16001-9BD9-442E-A700-6176489DA15F}">
      <dsp:nvSpPr>
        <dsp:cNvPr id="0" name=""/>
        <dsp:cNvSpPr/>
      </dsp:nvSpPr>
      <dsp:spPr>
        <a:xfrm>
          <a:off x="372805" y="2276175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Нам необходимо наладить работу с базами данных, позволяя пользователям регистрироваться и авторизовываться!</a:t>
          </a:r>
          <a:endParaRPr lang="en-US" sz="1100" kern="1200" dirty="0"/>
        </a:p>
      </dsp:txBody>
      <dsp:txXfrm>
        <a:off x="372805" y="2276175"/>
        <a:ext cx="2058075" cy="855000"/>
      </dsp:txXfrm>
    </dsp:sp>
    <dsp:sp modelId="{630AB556-7E4F-4FB0-B171-4D41F9766B2D}">
      <dsp:nvSpPr>
        <dsp:cNvPr id="0" name=""/>
        <dsp:cNvSpPr/>
      </dsp:nvSpPr>
      <dsp:spPr>
        <a:xfrm>
          <a:off x="3192368" y="629715"/>
          <a:ext cx="1255425" cy="12554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8ADD91-DF04-47AC-A3CF-732CB2608DA1}">
      <dsp:nvSpPr>
        <dsp:cNvPr id="0" name=""/>
        <dsp:cNvSpPr/>
      </dsp:nvSpPr>
      <dsp:spPr>
        <a:xfrm>
          <a:off x="3459917" y="897265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88395-4382-47D3-AA86-158C7FA3A99C}">
      <dsp:nvSpPr>
        <dsp:cNvPr id="0" name=""/>
        <dsp:cNvSpPr/>
      </dsp:nvSpPr>
      <dsp:spPr>
        <a:xfrm>
          <a:off x="2791043" y="2276175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Создание личного профиля с изображениями и чаты между пользователями.</a:t>
          </a:r>
          <a:endParaRPr lang="en-US" sz="1100" kern="1200" dirty="0"/>
        </a:p>
      </dsp:txBody>
      <dsp:txXfrm>
        <a:off x="2791043" y="2276175"/>
        <a:ext cx="2058075" cy="855000"/>
      </dsp:txXfrm>
    </dsp:sp>
    <dsp:sp modelId="{9F74A130-4BD8-486A-8F32-0D3620F0A474}">
      <dsp:nvSpPr>
        <dsp:cNvPr id="0" name=""/>
        <dsp:cNvSpPr/>
      </dsp:nvSpPr>
      <dsp:spPr>
        <a:xfrm>
          <a:off x="5610606" y="629715"/>
          <a:ext cx="1255425" cy="12554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F4682-345E-431D-A312-86F79596356D}">
      <dsp:nvSpPr>
        <dsp:cNvPr id="0" name=""/>
        <dsp:cNvSpPr/>
      </dsp:nvSpPr>
      <dsp:spPr>
        <a:xfrm>
          <a:off x="5878155" y="897265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376FE-CF93-4AB5-B2D5-7F662163C2E7}">
      <dsp:nvSpPr>
        <dsp:cNvPr id="0" name=""/>
        <dsp:cNvSpPr/>
      </dsp:nvSpPr>
      <dsp:spPr>
        <a:xfrm>
          <a:off x="5209281" y="2276175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Улучшение визуального интерфейса для пользователя и добавление использования сайта на различных устройствах.</a:t>
          </a:r>
          <a:endParaRPr lang="en-US" sz="1100" kern="1200" dirty="0"/>
        </a:p>
      </dsp:txBody>
      <dsp:txXfrm>
        <a:off x="5209281" y="2276175"/>
        <a:ext cx="2058075" cy="855000"/>
      </dsp:txXfrm>
    </dsp:sp>
    <dsp:sp modelId="{F6BD0324-7162-4070-92FC-33D312D95E25}">
      <dsp:nvSpPr>
        <dsp:cNvPr id="0" name=""/>
        <dsp:cNvSpPr/>
      </dsp:nvSpPr>
      <dsp:spPr>
        <a:xfrm>
          <a:off x="8028844" y="629715"/>
          <a:ext cx="1255425" cy="12554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A6895-8B01-42A0-BE85-552BFB45414D}">
      <dsp:nvSpPr>
        <dsp:cNvPr id="0" name=""/>
        <dsp:cNvSpPr/>
      </dsp:nvSpPr>
      <dsp:spPr>
        <a:xfrm>
          <a:off x="8296394" y="897265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E189C-2CCC-4864-A8EA-460EC88E1218}">
      <dsp:nvSpPr>
        <dsp:cNvPr id="0" name=""/>
        <dsp:cNvSpPr/>
      </dsp:nvSpPr>
      <dsp:spPr>
        <a:xfrm>
          <a:off x="7627519" y="2276175"/>
          <a:ext cx="2058075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kern="1200" dirty="0"/>
            <a:t>Доработка некоторых аспектов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kern="1200" dirty="0"/>
        </a:p>
      </dsp:txBody>
      <dsp:txXfrm>
        <a:off x="7627519" y="2276175"/>
        <a:ext cx="2058075" cy="85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1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0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8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62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0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0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2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7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9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46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76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14C34-F582-4EEF-86CE-F88761E5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8389A9-42B3-AA6E-BD52-3C52B2A19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93" b="1605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A1603A-8749-CF25-3639-483324989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91" y="3331444"/>
            <a:ext cx="6470692" cy="1229306"/>
          </a:xfrm>
        </p:spPr>
        <p:txBody>
          <a:bodyPr>
            <a:normAutofit/>
          </a:bodyPr>
          <a:lstStyle/>
          <a:p>
            <a:r>
              <a:rPr lang="ru-RU" sz="5400">
                <a:solidFill>
                  <a:schemeClr val="tx1"/>
                </a:solidFill>
              </a:rPr>
              <a:t>МестоВстречи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67F8543-2BC1-8D8C-437B-550E3434D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91" y="4735799"/>
            <a:ext cx="6470693" cy="605256"/>
          </a:xfrm>
        </p:spPr>
        <p:txBody>
          <a:bodyPr>
            <a:normAutofit/>
          </a:bodyPr>
          <a:lstStyle/>
          <a:p>
            <a:r>
              <a:rPr lang="ru-RU" dirty="0"/>
              <a:t>Сервис для приятных встреч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!!footer rectangle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23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B9B89-1EA7-A12F-123B-334FEACB4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67025"/>
            <a:ext cx="5453741" cy="145075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Команда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553" y="2267421"/>
            <a:ext cx="4846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EC363-F3A3-D4FA-BB3C-969F8DE2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5453739" cy="346165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Астахова Алина Алексеевна (дизайнер, помощник разработчика)</a:t>
            </a: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Кузнецова Дарина Игоревна (разработчик)</a:t>
            </a:r>
          </a:p>
          <a:p>
            <a:pPr>
              <a:buFont typeface="Wingdings" panose="05000000000000000000" pitchFamily="2" charset="2"/>
              <a:buChar char="q"/>
            </a:pP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Федотова Джульетта Сергеевна (тестеровщик)</a:t>
            </a:r>
          </a:p>
        </p:txBody>
      </p:sp>
      <p:pic>
        <p:nvPicPr>
          <p:cNvPr id="7" name="Рисунок 6" descr="Изображение выглядит как человек, снег, Человеческое лиц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2C10849-ACD7-F411-85B0-6A0FA6BF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413" y="3436486"/>
            <a:ext cx="2851205" cy="2698461"/>
          </a:xfrm>
          <a:prstGeom prst="flowChartConnector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0" name="Прямоугольный треугольник 9">
            <a:extLst>
              <a:ext uri="{FF2B5EF4-FFF2-40B4-BE49-F238E27FC236}">
                <a16:creationId xmlns:a16="http://schemas.microsoft.com/office/drawing/2014/main" id="{4118CBED-1BCB-8969-8360-A762AC1BACC3}"/>
              </a:ext>
            </a:extLst>
          </p:cNvPr>
          <p:cNvSpPr/>
          <p:nvPr/>
        </p:nvSpPr>
        <p:spPr>
          <a:xfrm flipH="1" flipV="1">
            <a:off x="3931919" y="-2"/>
            <a:ext cx="8260079" cy="498347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Изображение выглядит как человек, Человеческое лицо, одежда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347E1845-4EF5-7944-9DF6-1736D4EC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634" y="1793647"/>
            <a:ext cx="2706967" cy="2344617"/>
          </a:xfrm>
          <a:prstGeom prst="flowChartConnector">
            <a:avLst/>
          </a:prstGeom>
        </p:spPr>
      </p:pic>
      <p:pic>
        <p:nvPicPr>
          <p:cNvPr id="9" name="Рисунок 8" descr="Изображение выглядит как человек, плечо, одежда, Человеческое лицо&#10;&#10;Автоматически созданное описание">
            <a:extLst>
              <a:ext uri="{FF2B5EF4-FFF2-40B4-BE49-F238E27FC236}">
                <a16:creationId xmlns:a16="http://schemas.microsoft.com/office/drawing/2014/main" id="{848449F8-69F9-35B9-8A85-C5CCAC224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16" y="182534"/>
            <a:ext cx="2706967" cy="2993881"/>
          </a:xfrm>
          <a:prstGeom prst="flowChartConnector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D783AD0-E949-DF5B-25FE-2B59B82CAE8E}"/>
              </a:ext>
            </a:extLst>
          </p:cNvPr>
          <p:cNvSpPr/>
          <p:nvPr/>
        </p:nvSpPr>
        <p:spPr>
          <a:xfrm>
            <a:off x="-1" y="6199632"/>
            <a:ext cx="12191999" cy="65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7915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13D82B-8B3C-EF03-5A2A-A09D48179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549775"/>
            <a:ext cx="10909300" cy="95885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6000" dirty="0">
                <a:solidFill>
                  <a:schemeClr val="bg1"/>
                </a:solidFill>
              </a:rPr>
              <a:t>Наш дизайн</a:t>
            </a:r>
            <a:r>
              <a:rPr lang="en-US" sz="6000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AABEE3-EB4D-C732-03B4-51F67B82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10" y="1775822"/>
            <a:ext cx="5286111" cy="25373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68F928-BC15-D223-2124-DCC95228E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06" y="247326"/>
            <a:ext cx="4229744" cy="14242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3EF32B-C972-690A-2D0F-FE3EB07E2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0" y="4502952"/>
            <a:ext cx="4573575" cy="180656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02082C-3305-6914-C269-CCBC0807A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430" y="4023250"/>
            <a:ext cx="1644054" cy="228626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06D6130-303A-5B11-63CA-CA3FF1D98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278" y="3982685"/>
            <a:ext cx="2024082" cy="209302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618334C-C348-43B3-E0B6-43617889D0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300" y="193351"/>
            <a:ext cx="3542294" cy="3555536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0229224-B146-D362-3036-A6008C364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012" y="782286"/>
            <a:ext cx="3197619" cy="22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2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829F11-8390-75D6-8240-E00B43E552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8675" y="68263"/>
            <a:ext cx="10058400" cy="779462"/>
          </a:xfrm>
        </p:spPr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Видеоролик</a:t>
            </a:r>
          </a:p>
        </p:txBody>
      </p:sp>
      <p:sp>
        <p:nvSpPr>
          <p:cNvPr id="6" name="Прямоугольный треугольник 5">
            <a:extLst>
              <a:ext uri="{FF2B5EF4-FFF2-40B4-BE49-F238E27FC236}">
                <a16:creationId xmlns:a16="http://schemas.microsoft.com/office/drawing/2014/main" id="{7254A33C-F626-53C5-5FE8-832B0BE13451}"/>
              </a:ext>
            </a:extLst>
          </p:cNvPr>
          <p:cNvSpPr/>
          <p:nvPr/>
        </p:nvSpPr>
        <p:spPr>
          <a:xfrm flipH="1">
            <a:off x="5050535" y="0"/>
            <a:ext cx="7141464" cy="6400800"/>
          </a:xfrm>
          <a:prstGeom prst="rtTriangl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узел 7">
            <a:extLst>
              <a:ext uri="{FF2B5EF4-FFF2-40B4-BE49-F238E27FC236}">
                <a16:creationId xmlns:a16="http://schemas.microsoft.com/office/drawing/2014/main" id="{0DC91DF1-5F45-E611-351A-E7C4BF1E4D2F}"/>
              </a:ext>
            </a:extLst>
          </p:cNvPr>
          <p:cNvSpPr/>
          <p:nvPr/>
        </p:nvSpPr>
        <p:spPr>
          <a:xfrm>
            <a:off x="641032" y="4983032"/>
            <a:ext cx="1517904" cy="1401699"/>
          </a:xfrm>
          <a:prstGeom prst="flowChartConnector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1_ Карты — Яндекс Браузер 2024-12-27 17-20-46">
            <a:hlinkClick r:id="" action="ppaction://media"/>
            <a:extLst>
              <a:ext uri="{FF2B5EF4-FFF2-40B4-BE49-F238E27FC236}">
                <a16:creationId xmlns:a16="http://schemas.microsoft.com/office/drawing/2014/main" id="{5CC95C33-1553-2161-B659-4652C2213E92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7104" y="915988"/>
            <a:ext cx="9144000" cy="4915394"/>
          </a:xfrm>
        </p:spPr>
      </p:pic>
      <p:sp>
        <p:nvSpPr>
          <p:cNvPr id="9" name="Блок-схема: узел 8">
            <a:extLst>
              <a:ext uri="{FF2B5EF4-FFF2-40B4-BE49-F238E27FC236}">
                <a16:creationId xmlns:a16="http://schemas.microsoft.com/office/drawing/2014/main" id="{25CE7992-C5C8-DF33-9882-415245263B0F}"/>
              </a:ext>
            </a:extLst>
          </p:cNvPr>
          <p:cNvSpPr/>
          <p:nvPr/>
        </p:nvSpPr>
        <p:spPr>
          <a:xfrm>
            <a:off x="324325" y="4914769"/>
            <a:ext cx="633413" cy="562222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Рисунок 10" descr="Воспроизвести контур">
            <a:extLst>
              <a:ext uri="{FF2B5EF4-FFF2-40B4-BE49-F238E27FC236}">
                <a16:creationId xmlns:a16="http://schemas.microsoft.com/office/drawing/2014/main" id="{E7DDB8DB-12ED-F789-5C99-5C68CD927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8368" y="214567"/>
            <a:ext cx="505968" cy="50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4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2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B3128-126E-6D3E-C4F7-B6478C73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Что мы хотим доработать?</a:t>
            </a:r>
            <a:endParaRPr lang="ru-RU" dirty="0"/>
          </a:p>
        </p:txBody>
      </p:sp>
      <p:graphicFrame>
        <p:nvGraphicFramePr>
          <p:cNvPr id="15" name="Объект 2">
            <a:extLst>
              <a:ext uri="{FF2B5EF4-FFF2-40B4-BE49-F238E27FC236}">
                <a16:creationId xmlns:a16="http://schemas.microsoft.com/office/drawing/2014/main" id="{A04847A3-10FE-C89A-7292-FD31A82202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4799905"/>
              </p:ext>
            </p:extLst>
          </p:nvPr>
        </p:nvGraphicFramePr>
        <p:xfrm>
          <a:off x="1097280" y="2108201"/>
          <a:ext cx="10058400" cy="3760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5464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76</Words>
  <Application>Microsoft Office PowerPoint</Application>
  <PresentationFormat>Широкоэкранный</PresentationFormat>
  <Paragraphs>15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Calibri</vt:lpstr>
      <vt:lpstr>Tw Cen MT</vt:lpstr>
      <vt:lpstr>Wingdings</vt:lpstr>
      <vt:lpstr>RetrospectVTI</vt:lpstr>
      <vt:lpstr>МестоВстречи</vt:lpstr>
      <vt:lpstr>Команда</vt:lpstr>
      <vt:lpstr>Наш дизайн:</vt:lpstr>
      <vt:lpstr>Видеоролик</vt:lpstr>
      <vt:lpstr>Что мы хотим доработать?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alina.astakhova10.09@gmail.com</dc:creator>
  <cp:lastModifiedBy>alina.astakhova10.09@gmail.com</cp:lastModifiedBy>
  <cp:revision>5</cp:revision>
  <dcterms:created xsi:type="dcterms:W3CDTF">2024-12-18T17:40:44Z</dcterms:created>
  <dcterms:modified xsi:type="dcterms:W3CDTF">2024-12-27T14:40:17Z</dcterms:modified>
</cp:coreProperties>
</file>